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77" r:id="rId3"/>
    <p:sldId id="282" r:id="rId4"/>
    <p:sldId id="257" r:id="rId5"/>
    <p:sldId id="262" r:id="rId6"/>
    <p:sldId id="263" r:id="rId7"/>
    <p:sldId id="278" r:id="rId8"/>
    <p:sldId id="265" r:id="rId9"/>
    <p:sldId id="283" r:id="rId10"/>
    <p:sldId id="266" r:id="rId11"/>
    <p:sldId id="279" r:id="rId12"/>
    <p:sldId id="268" r:id="rId13"/>
    <p:sldId id="269" r:id="rId14"/>
    <p:sldId id="271" r:id="rId15"/>
    <p:sldId id="272" r:id="rId16"/>
    <p:sldId id="280" r:id="rId17"/>
    <p:sldId id="276" r:id="rId18"/>
    <p:sldId id="270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BEBF2-2CF8-6EB6-74C3-1C996D2D9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B8F673-F55F-DE65-08CB-61D631F85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AD975-5205-F3D5-9B9A-656617DD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D8FB7-62BF-BA0C-FB7C-A896FA77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6D91C-2687-E053-2AA5-07ED330A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33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20E76-6C6D-98AE-BBBA-340A3F2C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7B488F-0211-BE2F-9CCF-5CF21E761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FD0C3-D8A1-3FE8-08C7-D80C6AAD5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E7F07-E197-E9A9-A369-766B11F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BC2A0-DBC1-7D3D-148F-DCE275E1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52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D33C55-A311-CCA2-C4C5-6F303AE49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9FE7C6-58FF-D2FF-51DB-C0B37BE1B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7729C5-0D27-DA93-9249-7D04C197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1F5A7-4822-E273-8BF0-9697F588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D58B5-E33F-47EF-96FE-48892CF4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6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382EF-23C0-6FDA-0DAC-AAFCD21B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BF1E4C-3685-57C6-3069-DE512A7B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241EC-1E04-CFD7-B851-83AD3A58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92167-7F63-0D8E-9930-844F1FB0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3F999-2D0A-A064-F777-2B0EF650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0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934CF-0CEE-B746-58B7-E5034B7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F75426-C671-6FD1-FB1D-DDEB9B0A9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5BC075-4DD1-44C5-91C2-DA741242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D4AFA-CDAF-EE40-582F-CFA29D73C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25F2C5-948C-9FC5-C65F-1C8F03B0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50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6CB1D-FECB-0010-3564-536199DB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9F708-2B7E-AC53-5B5C-DE7FD4076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FFA32-5EF3-9C70-9571-878630132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41C9B2-E6F4-6665-C4DD-EDEF4D0D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7CB5B-CFFE-D40D-A4F6-C67D26F3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3E2F4-FFB6-8CFC-51C3-7F67FF60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23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58BE4-E54D-6484-447E-3F1507E4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6F3DDF-2721-E3F4-D14F-99DB4D282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8C84C9-CD1B-91E8-FCFC-A6919C19D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7B0D27-FE1D-FCE5-3827-31DD5EF27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B9B3E-F26E-28F1-84EC-0E5C4A3ED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3B0322-34EE-D537-656C-2511E288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1F22E7-93F4-6FCA-9B08-7B767794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33BA8C-5FAA-B9F8-A3C6-5F38A43E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53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DE53C-39E4-7497-A566-5DB7FBC7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E41EF7-2933-41AA-40C6-E061B5D9F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0983F4-DDD5-8B65-A0B3-4437754C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5803BA-3DD3-74B4-C32D-FD56AB6E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12649E-35F1-F5C6-6815-CA3241F1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BABC16-962D-6061-765B-D4583A88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E09DCB-C10F-4E23-AA41-6C353629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8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95621-F2D7-1BCD-228C-6E1EC2D4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84FB23-2BF5-F687-BF3E-7DD0405D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EDAD7D-894B-33D3-FBC3-F7C114EB4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ED19C2-A7DF-4D56-73C9-F607EB72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BC3A95-7E07-1445-A761-E664C21C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F13491-618A-85B1-F9D1-3D46E2C9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1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65B8D-D557-5543-5E04-F5D458948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7C1413-74D8-EB58-2CE0-C16B08054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31609D-66F5-CA23-4C38-278B18936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C96BFA-AB58-C308-0F18-C1E3F799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AC8917-C32D-D496-139D-A7A6258E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171B6-2A84-9BDF-9538-342AD658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6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B3C208-F501-944B-837E-D9463053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AAA78C-A261-3AB1-EE81-8C9D0F09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AEC52-C3A3-0217-9869-34B9B9E56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EC74F-0A37-4DFB-9CC6-3A854D76CC4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26AAE-7708-E2B4-C5A4-500041CA6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B41CB3-2D12-0E47-E4F1-59E2B0033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45EDE-3DD3-4C49-8E8C-1C9B43AB2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55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10">
            <a:extLst>
              <a:ext uri="{FF2B5EF4-FFF2-40B4-BE49-F238E27FC236}">
                <a16:creationId xmlns:a16="http://schemas.microsoft.com/office/drawing/2014/main" id="{6CFB7686-D8DF-B7A1-2651-26E3E82957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4A170A-E344-6F2F-BAF0-C3BA41908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9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451D6D-5DCC-DCEF-BB0A-C7860C1008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2008439" y="3953415"/>
            <a:ext cx="4426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게시글 작성 기능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sz="1800" dirty="0"/>
              <a:t>Rest </a:t>
            </a:r>
            <a:r>
              <a:rPr lang="ko-KR" altLang="en-US" sz="1800" dirty="0"/>
              <a:t>기반을 통하여 </a:t>
            </a:r>
            <a:r>
              <a:rPr lang="ko-KR" altLang="en-US" dirty="0" err="1"/>
              <a:t>스터디별로</a:t>
            </a:r>
            <a:r>
              <a:rPr lang="ko-KR" altLang="en-US" dirty="0"/>
              <a:t> 가입한 회원에 한하여 게시판기능을 구현하였습니다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해당스터디에</a:t>
            </a:r>
            <a:r>
              <a:rPr lang="ko-KR" altLang="en-US" dirty="0"/>
              <a:t> 가입한 회원만이 게시글을 작성</a:t>
            </a:r>
            <a:r>
              <a:rPr lang="en-US" altLang="ko-KR" dirty="0"/>
              <a:t>,</a:t>
            </a:r>
            <a:r>
              <a:rPr lang="ko-KR" altLang="en-US" dirty="0"/>
              <a:t>조회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삭제 가능하도록 유효성검사를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DE774-10FE-A7BB-476C-A47A765D30DB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139B0-8972-6D0C-8FDB-3DACCBBEF26E}"/>
              </a:ext>
            </a:extLst>
          </p:cNvPr>
          <p:cNvSpPr txBox="1"/>
          <p:nvPr/>
        </p:nvSpPr>
        <p:spPr>
          <a:xfrm>
            <a:off x="0" y="252441"/>
            <a:ext cx="223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빌딩숲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구현 기능</a:t>
            </a:r>
          </a:p>
        </p:txBody>
      </p:sp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C35E6CD3-3DB1-BCDB-D1C1-F2627731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01" y="252559"/>
            <a:ext cx="4435644" cy="2652026"/>
          </a:xfrm>
          <a:prstGeom prst="rect">
            <a:avLst/>
          </a:prstGeom>
        </p:spPr>
      </p:pic>
      <p:pic>
        <p:nvPicPr>
          <p:cNvPr id="10" name="그림 9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43F570D-5A4B-306D-1E41-9F4A2C31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768" y="252441"/>
            <a:ext cx="4435843" cy="26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3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E5DFF55-9FF1-B4E8-15A6-53D391F59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974" y="2252946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오라클 프로젝트 교육센터 운영 데이터베이스</a:t>
            </a:r>
            <a:endParaRPr lang="ko-KR" altLang="en-US" sz="1800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1F2328"/>
                </a:solidFill>
                <a:effectLst/>
                <a:latin typeface="-apple-system"/>
              </a:rPr>
              <a:t>개발인원 </a:t>
            </a:r>
            <a:r>
              <a:rPr lang="en-US" altLang="ko-KR" sz="1800" b="0" i="0" dirty="0">
                <a:solidFill>
                  <a:srgbClr val="1F2328"/>
                </a:solidFill>
                <a:effectLst/>
                <a:latin typeface="-apple-system"/>
              </a:rPr>
              <a:t>: 5</a:t>
            </a:r>
            <a:r>
              <a:rPr lang="ko-KR" altLang="en-US" sz="1800" b="0" i="0" dirty="0">
                <a:solidFill>
                  <a:srgbClr val="1F2328"/>
                </a:solidFill>
                <a:effectLst/>
                <a:latin typeface="-apple-system"/>
              </a:rPr>
              <a:t>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1F2328"/>
                </a:solidFill>
                <a:effectLst/>
                <a:latin typeface="-apple-system"/>
              </a:rPr>
              <a:t>2023.04.03 ~ 04.14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EDB69-9989-75C6-0F89-E9B435F65569}"/>
              </a:ext>
            </a:extLst>
          </p:cNvPr>
          <p:cNvSpPr txBox="1"/>
          <p:nvPr/>
        </p:nvSpPr>
        <p:spPr>
          <a:xfrm>
            <a:off x="4654685" y="2674383"/>
            <a:ext cx="65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사용기술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Oracle 11g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C286E-0D97-6DDD-37DA-2E5FD28C00E4}"/>
              </a:ext>
            </a:extLst>
          </p:cNvPr>
          <p:cNvSpPr txBox="1"/>
          <p:nvPr/>
        </p:nvSpPr>
        <p:spPr>
          <a:xfrm>
            <a:off x="1132974" y="3908708"/>
            <a:ext cx="266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개발환경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1F2328"/>
                </a:solidFill>
                <a:latin typeface="-apple-system"/>
              </a:rPr>
              <a:t>Exerd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Sql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Developer</a:t>
            </a:r>
          </a:p>
          <a:p>
            <a:endParaRPr lang="ko-KR" altLang="en-US" dirty="0"/>
          </a:p>
        </p:txBody>
      </p:sp>
      <p:pic>
        <p:nvPicPr>
          <p:cNvPr id="3074" name="Picture 2" descr="Oracle Confirms Statement">
            <a:extLst>
              <a:ext uri="{FF2B5EF4-FFF2-40B4-BE49-F238E27FC236}">
                <a16:creationId xmlns:a16="http://schemas.microsoft.com/office/drawing/2014/main" id="{BA0C562F-BAAC-E768-FB72-24CD27EC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592" y="15292"/>
            <a:ext cx="3910764" cy="20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98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6F5C4D-AF03-BBFB-B6A0-9D78B1C9B5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2008439" y="3953415"/>
            <a:ext cx="4426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 설계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교사</a:t>
            </a:r>
            <a:r>
              <a:rPr lang="en-US" altLang="ko-KR" dirty="0"/>
              <a:t>,</a:t>
            </a:r>
            <a:r>
              <a:rPr lang="ko-KR" altLang="en-US" dirty="0"/>
              <a:t>교육생 릴레이션을 통하여 해당 목표의 </a:t>
            </a:r>
            <a:r>
              <a:rPr lang="en-US" altLang="ko-KR" dirty="0"/>
              <a:t>DBMS </a:t>
            </a:r>
            <a:r>
              <a:rPr lang="ko-KR" altLang="en-US" dirty="0"/>
              <a:t>에 맞게 물리적인 구조를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DE774-10FE-A7BB-476C-A47A765D30DB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139B0-8972-6D0C-8FDB-3DACCBBEF26E}"/>
              </a:ext>
            </a:extLst>
          </p:cNvPr>
          <p:cNvSpPr txBox="1"/>
          <p:nvPr/>
        </p:nvSpPr>
        <p:spPr>
          <a:xfrm>
            <a:off x="0" y="252441"/>
            <a:ext cx="2239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교육센터 운영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ko-KR" altLang="en-US" dirty="0"/>
              <a:t>설계</a:t>
            </a:r>
          </a:p>
        </p:txBody>
      </p:sp>
      <p:pic>
        <p:nvPicPr>
          <p:cNvPr id="3" name="그림 2" descr="텍스트, 도표, 폰트, 스크린샷이(가) 표시된 사진&#10;&#10;자동 생성된 설명">
            <a:extLst>
              <a:ext uri="{FF2B5EF4-FFF2-40B4-BE49-F238E27FC236}">
                <a16:creationId xmlns:a16="http://schemas.microsoft.com/office/drawing/2014/main" id="{DA7357B8-B979-C843-0585-98C005E6B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39" y="252441"/>
            <a:ext cx="6570046" cy="333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3D9A2AE-4139-2903-9576-4CDB4814C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6987944" y="554619"/>
            <a:ext cx="442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해당과목의 </a:t>
            </a:r>
            <a:r>
              <a:rPr lang="ko-KR" altLang="en-US" dirty="0" err="1"/>
              <a:t>팀정보</a:t>
            </a:r>
            <a:r>
              <a:rPr lang="ko-KR" altLang="en-US" dirty="0"/>
              <a:t> 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해당과목을 수강하는 학생들의 정보를 출력하는 </a:t>
            </a:r>
            <a:r>
              <a:rPr lang="ko-KR" altLang="en-US" dirty="0" err="1"/>
              <a:t>쿼리문입니다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DE774-10FE-A7BB-476C-A47A765D30DB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139B0-8972-6D0C-8FDB-3DACCBBEF26E}"/>
              </a:ext>
            </a:extLst>
          </p:cNvPr>
          <p:cNvSpPr txBox="1"/>
          <p:nvPr/>
        </p:nvSpPr>
        <p:spPr>
          <a:xfrm>
            <a:off x="0" y="252441"/>
            <a:ext cx="223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교육센터 운영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구현 </a:t>
            </a:r>
            <a:r>
              <a:rPr lang="ko-KR" altLang="en-US" dirty="0" err="1"/>
              <a:t>쿼리문</a:t>
            </a:r>
            <a:endParaRPr lang="en-US" altLang="ko-KR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5E3FA3B-5208-4060-CB9D-8EBBC9D70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5"/>
          <a:stretch/>
        </p:blipFill>
        <p:spPr>
          <a:xfrm>
            <a:off x="2008438" y="463216"/>
            <a:ext cx="4643759" cy="1870910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B5CEFDC-C4DB-BA97-414C-FF1F3A5F7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2"/>
          <a:stretch/>
        </p:blipFill>
        <p:spPr>
          <a:xfrm>
            <a:off x="2008438" y="2767262"/>
            <a:ext cx="7877913" cy="388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D8D03-802D-5231-8542-A8D9C95596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2239701" y="4777703"/>
            <a:ext cx="442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수강생 성적 조회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해당과목의 시험을 치룬 학생들의 </a:t>
            </a:r>
            <a:endParaRPr lang="en-US" altLang="ko-KR" dirty="0"/>
          </a:p>
          <a:p>
            <a:r>
              <a:rPr lang="ko-KR" altLang="en-US" dirty="0"/>
              <a:t>성적정보를 출력하는 </a:t>
            </a:r>
            <a:r>
              <a:rPr lang="ko-KR" altLang="en-US" dirty="0" err="1"/>
              <a:t>쿼리문입니다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DE774-10FE-A7BB-476C-A47A765D30DB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139B0-8972-6D0C-8FDB-3DACCBBEF26E}"/>
              </a:ext>
            </a:extLst>
          </p:cNvPr>
          <p:cNvSpPr txBox="1"/>
          <p:nvPr/>
        </p:nvSpPr>
        <p:spPr>
          <a:xfrm>
            <a:off x="0" y="252441"/>
            <a:ext cx="223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교육센터 운영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구현 </a:t>
            </a:r>
            <a:r>
              <a:rPr lang="ko-KR" altLang="en-US" dirty="0" err="1"/>
              <a:t>쿼리문</a:t>
            </a:r>
            <a:endParaRPr lang="en-US" altLang="ko-KR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D274907-09CD-3FC6-5378-B70BEAAC0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21" y="354708"/>
            <a:ext cx="6267398" cy="3754076"/>
          </a:xfrm>
          <a:prstGeom prst="rect">
            <a:avLst/>
          </a:prstGeom>
        </p:spPr>
      </p:pic>
      <p:pic>
        <p:nvPicPr>
          <p:cNvPr id="7" name="그림 6" descr="텍스트, 문서, 흑백, 종이이(가) 표시된 사진&#10;&#10;자동 생성된 설명">
            <a:extLst>
              <a:ext uri="{FF2B5EF4-FFF2-40B4-BE49-F238E27FC236}">
                <a16:creationId xmlns:a16="http://schemas.microsoft.com/office/drawing/2014/main" id="{EF51E309-D634-294E-E69A-4A06ADF65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44" y="2450322"/>
            <a:ext cx="5578644" cy="405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59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B5B4CDC-5559-86A8-EB94-885E665C34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2197590" y="4675435"/>
            <a:ext cx="442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수강생 조회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수강 기간이 끝난 </a:t>
            </a:r>
            <a:r>
              <a:rPr lang="ko-KR" altLang="en-US" dirty="0" err="1"/>
              <a:t>학생중</a:t>
            </a:r>
            <a:r>
              <a:rPr lang="ko-KR" altLang="en-US" dirty="0"/>
              <a:t> 수료하였거나 중도탈락한 학생의 데이터를 조회하는 </a:t>
            </a:r>
            <a:r>
              <a:rPr lang="ko-KR" altLang="en-US" dirty="0" err="1"/>
              <a:t>쿼리문입니다</a:t>
            </a:r>
            <a:r>
              <a:rPr lang="en-US" altLang="ko-KR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DE774-10FE-A7BB-476C-A47A765D30DB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139B0-8972-6D0C-8FDB-3DACCBBEF26E}"/>
              </a:ext>
            </a:extLst>
          </p:cNvPr>
          <p:cNvSpPr txBox="1"/>
          <p:nvPr/>
        </p:nvSpPr>
        <p:spPr>
          <a:xfrm>
            <a:off x="0" y="252441"/>
            <a:ext cx="223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교육센터 운영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구현 </a:t>
            </a:r>
            <a:r>
              <a:rPr lang="ko-KR" altLang="en-US" dirty="0" err="1"/>
              <a:t>쿼리문</a:t>
            </a:r>
            <a:endParaRPr lang="en-US" altLang="ko-KR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AFA1565-F394-3795-12D5-6944C338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79" y="354708"/>
            <a:ext cx="5169568" cy="2914056"/>
          </a:xfrm>
          <a:prstGeom prst="rect">
            <a:avLst/>
          </a:prstGeom>
        </p:spPr>
      </p:pic>
      <p:pic>
        <p:nvPicPr>
          <p:cNvPr id="8" name="그림 7" descr="텍스트, 메뉴, 스크린샷, 번호이(가) 표시된 사진&#10;&#10;자동 생성된 설명">
            <a:extLst>
              <a:ext uri="{FF2B5EF4-FFF2-40B4-BE49-F238E27FC236}">
                <a16:creationId xmlns:a16="http://schemas.microsoft.com/office/drawing/2014/main" id="{7E8C4417-2D25-264A-E194-A9739D624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61" y="1502309"/>
            <a:ext cx="5046510" cy="514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67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E5DFF55-9FF1-B4E8-15A6-53D391F59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974" y="227148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1F2328"/>
                </a:solidFill>
                <a:latin typeface="-apple-system"/>
              </a:rPr>
              <a:t>Java </a:t>
            </a:r>
            <a:r>
              <a:rPr lang="ko-KR" altLang="en-US" b="1" dirty="0">
                <a:solidFill>
                  <a:srgbClr val="1F2328"/>
                </a:solidFill>
                <a:latin typeface="-apple-system"/>
              </a:rPr>
              <a:t>프로젝트 배달관리 프로그램</a:t>
            </a:r>
            <a:endParaRPr lang="ko-KR" altLang="en-US" sz="1800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1F2328"/>
                </a:solidFill>
                <a:effectLst/>
                <a:latin typeface="-apple-system"/>
              </a:rPr>
              <a:t>개발인원 </a:t>
            </a:r>
            <a:r>
              <a:rPr lang="en-US" altLang="ko-KR" sz="1800" b="0" i="0" dirty="0">
                <a:solidFill>
                  <a:srgbClr val="1F2328"/>
                </a:solidFill>
                <a:effectLst/>
                <a:latin typeface="-apple-system"/>
              </a:rPr>
              <a:t>: 4</a:t>
            </a:r>
            <a:r>
              <a:rPr lang="ko-KR" altLang="en-US" sz="1800" b="0" i="0" dirty="0">
                <a:solidFill>
                  <a:srgbClr val="1F2328"/>
                </a:solidFill>
                <a:effectLst/>
                <a:latin typeface="-apple-system"/>
              </a:rPr>
              <a:t>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1F2328"/>
                </a:solidFill>
                <a:effectLst/>
                <a:latin typeface="-apple-system"/>
              </a:rPr>
              <a:t>2023.03.01 ~ 03.12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EDB69-9989-75C6-0F89-E9B435F65569}"/>
              </a:ext>
            </a:extLst>
          </p:cNvPr>
          <p:cNvSpPr txBox="1"/>
          <p:nvPr/>
        </p:nvSpPr>
        <p:spPr>
          <a:xfrm>
            <a:off x="4654685" y="2674383"/>
            <a:ext cx="65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사용기술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F2328"/>
                </a:solidFill>
                <a:latin typeface="-apple-system"/>
              </a:rPr>
              <a:t>Java11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C286E-0D97-6DDD-37DA-2E5FD28C00E4}"/>
              </a:ext>
            </a:extLst>
          </p:cNvPr>
          <p:cNvSpPr txBox="1"/>
          <p:nvPr/>
        </p:nvSpPr>
        <p:spPr>
          <a:xfrm>
            <a:off x="1132974" y="3908708"/>
            <a:ext cx="266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개발환경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Eclipse</a:t>
            </a:r>
          </a:p>
          <a:p>
            <a:endParaRPr lang="ko-KR" altLang="en-US" dirty="0"/>
          </a:p>
        </p:txBody>
      </p:sp>
      <p:pic>
        <p:nvPicPr>
          <p:cNvPr id="4098" name="Picture 2" descr="JAVA] 자바란?">
            <a:extLst>
              <a:ext uri="{FF2B5EF4-FFF2-40B4-BE49-F238E27FC236}">
                <a16:creationId xmlns:a16="http://schemas.microsoft.com/office/drawing/2014/main" id="{7417DBFC-4C03-B95E-5E8C-E5ACCC64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219" y="150477"/>
            <a:ext cx="3871824" cy="193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30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B9AF9E0-C562-6519-3571-64AFE0CBFB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2017541" y="4574234"/>
            <a:ext cx="442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기능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일반회원</a:t>
            </a:r>
            <a:r>
              <a:rPr lang="en-US" altLang="ko-KR" dirty="0"/>
              <a:t>,</a:t>
            </a:r>
            <a:r>
              <a:rPr lang="ko-KR" altLang="en-US" dirty="0"/>
              <a:t>점주 회원가입시 필요한 데이터를 </a:t>
            </a:r>
            <a:r>
              <a:rPr lang="ko-KR" altLang="en-US" dirty="0" err="1"/>
              <a:t>입력받고</a:t>
            </a:r>
            <a:r>
              <a:rPr lang="ko-KR" altLang="en-US" dirty="0"/>
              <a:t> 유효성검사를 통하여 회원정보</a:t>
            </a:r>
            <a:r>
              <a:rPr lang="en-US" altLang="ko-KR" dirty="0"/>
              <a:t>.txt </a:t>
            </a:r>
            <a:r>
              <a:rPr lang="ko-KR" altLang="en-US" dirty="0"/>
              <a:t>파일에 회원정보를 저장하는 기능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DE774-10FE-A7BB-476C-A47A765D30DB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139B0-8972-6D0C-8FDB-3DACCBBEF26E}"/>
              </a:ext>
            </a:extLst>
          </p:cNvPr>
          <p:cNvSpPr txBox="1"/>
          <p:nvPr/>
        </p:nvSpPr>
        <p:spPr>
          <a:xfrm>
            <a:off x="0" y="252441"/>
            <a:ext cx="223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배달 앱 구현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구현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905594-0E90-DBB4-7879-D074BCAE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933" y="0"/>
            <a:ext cx="4644998" cy="4061642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45817B8-E306-ABA3-A62D-4956A1675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41" y="669059"/>
            <a:ext cx="4736434" cy="262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5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104B59-224F-C4E8-FA62-343C7EEF67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2017541" y="4574234"/>
            <a:ext cx="442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기능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아이디와 </a:t>
            </a:r>
            <a:r>
              <a:rPr lang="ko-KR" altLang="en-US" dirty="0" err="1"/>
              <a:t>페스워드를</a:t>
            </a:r>
            <a:r>
              <a:rPr lang="ko-KR" altLang="en-US" dirty="0"/>
              <a:t> 스캐너를 통해 매개변수로 받아 데이터가 </a:t>
            </a:r>
            <a:r>
              <a:rPr lang="ko-KR" altLang="en-US" dirty="0" err="1"/>
              <a:t>일치시</a:t>
            </a:r>
            <a:r>
              <a:rPr lang="ko-KR" altLang="en-US" dirty="0"/>
              <a:t> 로그인하고</a:t>
            </a:r>
            <a:endParaRPr lang="en-US" altLang="ko-KR" dirty="0"/>
          </a:p>
          <a:p>
            <a:r>
              <a:rPr lang="ko-KR" altLang="en-US" dirty="0" err="1"/>
              <a:t>불이치시</a:t>
            </a:r>
            <a:r>
              <a:rPr lang="ko-KR" altLang="en-US" dirty="0"/>
              <a:t> </a:t>
            </a:r>
            <a:r>
              <a:rPr lang="ko-KR" altLang="en-US" dirty="0" err="1"/>
              <a:t>메인페이지로</a:t>
            </a:r>
            <a:r>
              <a:rPr lang="ko-KR" altLang="en-US" dirty="0"/>
              <a:t> 이동하도록 구현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DE774-10FE-A7BB-476C-A47A765D30DB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139B0-8972-6D0C-8FDB-3DACCBBEF26E}"/>
              </a:ext>
            </a:extLst>
          </p:cNvPr>
          <p:cNvSpPr txBox="1"/>
          <p:nvPr/>
        </p:nvSpPr>
        <p:spPr>
          <a:xfrm>
            <a:off x="0" y="252441"/>
            <a:ext cx="223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배달 앱 구현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구현 기능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6B2F138-7164-AFC1-A156-66630B50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49" y="159618"/>
            <a:ext cx="4987682" cy="4029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3738B5-5B88-8C5F-2BC6-A1C81DED0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541" y="118532"/>
            <a:ext cx="4753622" cy="40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8268BF-4829-0B97-B155-DDBF0B09AE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8549961" y="3232832"/>
            <a:ext cx="442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점포관리 기능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점주회원에 한하여 점포를 관리</a:t>
            </a:r>
            <a:endParaRPr lang="en-US" altLang="ko-KR" dirty="0"/>
          </a:p>
          <a:p>
            <a:r>
              <a:rPr lang="ko-KR" altLang="en-US" dirty="0"/>
              <a:t>하는 기능</a:t>
            </a:r>
            <a:r>
              <a:rPr lang="en-US" altLang="ko-KR" dirty="0"/>
              <a:t> </a:t>
            </a:r>
            <a:r>
              <a:rPr lang="ko-KR" altLang="en-US" dirty="0"/>
              <a:t>구현 점포등록에 필요한</a:t>
            </a:r>
            <a:endParaRPr lang="en-US" altLang="ko-KR" dirty="0"/>
          </a:p>
          <a:p>
            <a:r>
              <a:rPr lang="ko-KR" altLang="en-US" dirty="0"/>
              <a:t> 데이터를 입력아 등록하는 기능과</a:t>
            </a:r>
            <a:endParaRPr lang="en-US" altLang="ko-KR" dirty="0"/>
          </a:p>
          <a:p>
            <a:r>
              <a:rPr lang="ko-KR" altLang="en-US" dirty="0"/>
              <a:t> 등록된 점포 수정</a:t>
            </a:r>
            <a:r>
              <a:rPr lang="en-US" altLang="ko-KR" dirty="0"/>
              <a:t>,</a:t>
            </a:r>
            <a:r>
              <a:rPr lang="ko-KR" altLang="en-US" dirty="0"/>
              <a:t>삭제기능 구현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DE774-10FE-A7BB-476C-A47A765D30DB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139B0-8972-6D0C-8FDB-3DACCBBEF26E}"/>
              </a:ext>
            </a:extLst>
          </p:cNvPr>
          <p:cNvSpPr txBox="1"/>
          <p:nvPr/>
        </p:nvSpPr>
        <p:spPr>
          <a:xfrm>
            <a:off x="0" y="252441"/>
            <a:ext cx="223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배달 앱 구현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구현 기능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814E0D1-3C4C-1EF5-8E36-7C23A517B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93" y="368867"/>
            <a:ext cx="3690245" cy="2520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C34900-A18D-E235-D0F6-706936BC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56" y="318860"/>
            <a:ext cx="2761806" cy="2520483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85B476E-30E6-664C-FDD1-B357CCB54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79" y="3097820"/>
            <a:ext cx="3069472" cy="33334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4AC686-A402-693A-839A-BC9BB1B65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56" y="3176360"/>
            <a:ext cx="3057410" cy="31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7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E5DFF55-9FF1-B4E8-15A6-53D391F59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974" y="2252946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정기배송형 도시락 판매 사이트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‘</a:t>
            </a:r>
            <a:r>
              <a:rPr lang="ko-KR" altLang="en-US" b="1" i="0" dirty="0" err="1">
                <a:solidFill>
                  <a:srgbClr val="1F2328"/>
                </a:solidFill>
                <a:effectLst/>
                <a:latin typeface="-apple-system"/>
              </a:rPr>
              <a:t>든든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’</a:t>
            </a:r>
            <a:endParaRPr lang="ko-KR" altLang="en-US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ko-KR" altLang="en-US" sz="1800" b="1" i="0" dirty="0">
                <a:solidFill>
                  <a:srgbClr val="1F2328"/>
                </a:solidFill>
                <a:effectLst/>
                <a:latin typeface="-apple-system"/>
              </a:rPr>
              <a:t>개발기간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1F2328"/>
                </a:solidFill>
                <a:effectLst/>
                <a:latin typeface="-apple-system"/>
              </a:rPr>
              <a:t>개발인원 </a:t>
            </a:r>
            <a:r>
              <a:rPr lang="en-US" altLang="ko-KR" sz="1800" b="0" i="0" dirty="0">
                <a:solidFill>
                  <a:srgbClr val="1F2328"/>
                </a:solidFill>
                <a:effectLst/>
                <a:latin typeface="-apple-system"/>
              </a:rPr>
              <a:t>: 7</a:t>
            </a:r>
            <a:r>
              <a:rPr lang="ko-KR" altLang="en-US" sz="1800" b="0" i="0" dirty="0">
                <a:solidFill>
                  <a:srgbClr val="1F2328"/>
                </a:solidFill>
                <a:effectLst/>
                <a:latin typeface="-apple-system"/>
              </a:rPr>
              <a:t>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1F2328"/>
                </a:solidFill>
                <a:effectLst/>
                <a:latin typeface="-apple-system"/>
              </a:rPr>
              <a:t>2023.06.21.~ 07.12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D9E911-CABA-B1F1-D150-04A67840D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97" y="0"/>
            <a:ext cx="5458281" cy="21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2EDB69-9989-75C6-0F89-E9B435F65569}"/>
              </a:ext>
            </a:extLst>
          </p:cNvPr>
          <p:cNvSpPr txBox="1"/>
          <p:nvPr/>
        </p:nvSpPr>
        <p:spPr>
          <a:xfrm>
            <a:off x="4654685" y="2674383"/>
            <a:ext cx="65627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사용기술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Java 11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Spring MVC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Spring Security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MyBatis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Oracle 11g(AWS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 설치하여 공용으로 사용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HTML, CSS, JavaScript,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Jquery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JSP, Bootstrap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Kakao login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api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Kakao chat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api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javax.mail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api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daum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주소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api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Iamport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api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sweatalert2,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kakao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map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api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summernote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Full calendar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api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등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~</a:t>
            </a: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C286E-0D97-6DDD-37DA-2E5FD28C00E4}"/>
              </a:ext>
            </a:extLst>
          </p:cNvPr>
          <p:cNvSpPr txBox="1"/>
          <p:nvPr/>
        </p:nvSpPr>
        <p:spPr>
          <a:xfrm>
            <a:off x="1132974" y="3908708"/>
            <a:ext cx="26649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개발환경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Eclipse(Spring Tool Suite 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SourceTree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ErdCloud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Github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Sql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Developer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Figma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Apache Tomcat 8.5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73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8F4C60C-2113-4ED0-075E-DAAF9BEB49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04C4D-AB13-F392-63C4-C738154B52FB}"/>
              </a:ext>
            </a:extLst>
          </p:cNvPr>
          <p:cNvSpPr txBox="1"/>
          <p:nvPr/>
        </p:nvSpPr>
        <p:spPr>
          <a:xfrm>
            <a:off x="0" y="252441"/>
            <a:ext cx="2239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든든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데이터 베이스</a:t>
            </a:r>
            <a:endParaRPr lang="en-US" altLang="ko-KR" dirty="0"/>
          </a:p>
          <a:p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25F030-95C3-4180-AAAD-6004044D9F49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2239701" y="5724351"/>
            <a:ext cx="44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베이스 설계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F7C800-0A2F-D638-6392-BD6BB736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552" y="251644"/>
            <a:ext cx="7314032" cy="52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07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DAB96F-97AA-E180-3269-2D154AD652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04C4D-AB13-F392-63C4-C738154B52FB}"/>
              </a:ext>
            </a:extLst>
          </p:cNvPr>
          <p:cNvSpPr txBox="1"/>
          <p:nvPr/>
        </p:nvSpPr>
        <p:spPr>
          <a:xfrm>
            <a:off x="0" y="252441"/>
            <a:ext cx="223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든든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구현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25F030-95C3-4180-AAAD-6004044D9F49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F3E4A9B-D717-CCA0-28D0-C2C6A9DB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01" y="252441"/>
            <a:ext cx="6352879" cy="3798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2239701" y="4587589"/>
            <a:ext cx="4426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관리 기능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sz="1600" dirty="0"/>
              <a:t>Rest </a:t>
            </a:r>
            <a:r>
              <a:rPr lang="ko-KR" altLang="en-US" sz="1600" dirty="0"/>
              <a:t>기반을 통한 회원 </a:t>
            </a:r>
            <a:r>
              <a:rPr lang="en-US" altLang="ko-KR" sz="1600" dirty="0"/>
              <a:t>CRUD</a:t>
            </a:r>
            <a:r>
              <a:rPr lang="ko-KR" altLang="en-US" sz="1600" dirty="0"/>
              <a:t>기능</a:t>
            </a:r>
            <a:endParaRPr lang="en-US" altLang="ko-KR" sz="1600" dirty="0"/>
          </a:p>
          <a:p>
            <a:r>
              <a:rPr lang="ko-KR" altLang="en-US" sz="1600" dirty="0"/>
              <a:t>검색한 회원의 상품구매 내역 조회 기능</a:t>
            </a:r>
            <a:endParaRPr lang="en-US" altLang="ko-KR" sz="1600" dirty="0"/>
          </a:p>
          <a:p>
            <a:r>
              <a:rPr lang="ko-KR" altLang="en-US" sz="1600" dirty="0"/>
              <a:t>을 구현하였습니다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463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78E7A0-27F9-E834-CE0C-6DA046F166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7257773" y="3711165"/>
            <a:ext cx="442697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관리자권한 확인</a:t>
            </a:r>
            <a:endParaRPr lang="en-US" altLang="ko-KR" b="1" dirty="0"/>
          </a:p>
          <a:p>
            <a:endParaRPr lang="en-US" altLang="ko-KR" sz="1600" dirty="0"/>
          </a:p>
          <a:p>
            <a:r>
              <a:rPr lang="en-US" altLang="ko-KR" dirty="0" err="1"/>
              <a:t>Csrf</a:t>
            </a:r>
            <a:r>
              <a:rPr lang="en-US" altLang="ko-KR" dirty="0"/>
              <a:t> </a:t>
            </a:r>
            <a:r>
              <a:rPr lang="ko-KR" altLang="en-US" dirty="0"/>
              <a:t>토큰을 이용하여 </a:t>
            </a:r>
            <a:r>
              <a:rPr lang="en-US" altLang="ko-KR" dirty="0" err="1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저장되어있는</a:t>
            </a:r>
            <a:endParaRPr lang="en-US" altLang="ko-KR" dirty="0"/>
          </a:p>
          <a:p>
            <a:r>
              <a:rPr lang="ko-KR" altLang="en-US" dirty="0"/>
              <a:t>관리자 권한을 가진 회원 만 관리자 페이지에 접속할 수 있도록 적용시 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9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712DB30-891E-1694-690A-81AF708F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39" y="222957"/>
            <a:ext cx="5129669" cy="32060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1A7F13-C1CC-936E-9932-92FFBCDE1068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363E3-2DD2-9D22-4C63-6ED7D092F6C2}"/>
              </a:ext>
            </a:extLst>
          </p:cNvPr>
          <p:cNvSpPr txBox="1"/>
          <p:nvPr/>
        </p:nvSpPr>
        <p:spPr>
          <a:xfrm>
            <a:off x="0" y="252441"/>
            <a:ext cx="223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든든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구현 기능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5F7D9D-29DC-413A-C6FB-5EEC19972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372256" y="2891343"/>
            <a:ext cx="4426976" cy="5376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CB1C22-477E-5C2F-EFB4-9ECD86A97DFE}"/>
              </a:ext>
            </a:extLst>
          </p:cNvPr>
          <p:cNvSpPr txBox="1"/>
          <p:nvPr/>
        </p:nvSpPr>
        <p:spPr>
          <a:xfrm>
            <a:off x="1957639" y="3711166"/>
            <a:ext cx="442697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이벤트 관리 기능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sz="1600" dirty="0" err="1"/>
              <a:t>파일업로드를</a:t>
            </a:r>
            <a:r>
              <a:rPr lang="ko-KR" altLang="en-US" sz="1600" dirty="0"/>
              <a:t> 통하여 이벤트 </a:t>
            </a:r>
            <a:r>
              <a:rPr lang="ko-KR" altLang="en-US" sz="1600" dirty="0" err="1"/>
              <a:t>섬네일과</a:t>
            </a:r>
            <a:endParaRPr lang="en-US" altLang="ko-KR" sz="1600" dirty="0"/>
          </a:p>
          <a:p>
            <a:r>
              <a:rPr lang="ko-KR" altLang="en-US" sz="1600" dirty="0"/>
              <a:t>이벤트 내용을 담은 이미지를 업로드하여</a:t>
            </a:r>
            <a:endParaRPr lang="en-US" altLang="ko-KR" sz="1600" dirty="0"/>
          </a:p>
          <a:p>
            <a:r>
              <a:rPr lang="ko-KR" altLang="en-US" sz="1600" dirty="0"/>
              <a:t>이벤트 페이지에서 이벤트를 제공하는 기능을 구현하였습니다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이벤트 리스트를 조회하여 상단의 이벤트 상세페이지를 통하여 이벤트를 관리할 수 있도록 구현하였습니다</a:t>
            </a:r>
            <a:r>
              <a:rPr lang="en-US" altLang="ko-KR" sz="16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483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7F21D5-40E7-39DA-3F2D-56FE936599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1957639" y="4529149"/>
            <a:ext cx="442697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이벤트 관리 기능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sz="1600" dirty="0"/>
              <a:t>업로드를 통해 데이터베이스에 저장된 </a:t>
            </a:r>
            <a:endParaRPr lang="en-US" altLang="ko-KR" sz="1600" dirty="0"/>
          </a:p>
          <a:p>
            <a:r>
              <a:rPr lang="ko-KR" altLang="en-US" sz="1600" dirty="0"/>
              <a:t>이벤트 데이터를 통하여 이벤트페이지</a:t>
            </a:r>
            <a:endParaRPr lang="en-US" altLang="ko-KR" sz="1600" dirty="0"/>
          </a:p>
          <a:p>
            <a:r>
              <a:rPr lang="ko-KR" altLang="en-US" sz="1600" dirty="0"/>
              <a:t>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BC8B3549-57C9-4911-5577-7A8F1D75D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39" y="222956"/>
            <a:ext cx="6543134" cy="3912073"/>
          </a:xfrm>
          <a:prstGeom prst="rect">
            <a:avLst/>
          </a:prstGeom>
        </p:spPr>
      </p:pic>
      <p:pic>
        <p:nvPicPr>
          <p:cNvPr id="11" name="그림 10" descr="텍스트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4A647B9-0FA7-69E3-4427-6E5DFD0C3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9" t="9875" r="38448" b="20120"/>
          <a:stretch/>
        </p:blipFill>
        <p:spPr>
          <a:xfrm>
            <a:off x="8704011" y="0"/>
            <a:ext cx="30607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DE774-10FE-A7BB-476C-A47A765D30DB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139B0-8972-6D0C-8FDB-3DACCBBEF26E}"/>
              </a:ext>
            </a:extLst>
          </p:cNvPr>
          <p:cNvSpPr txBox="1"/>
          <p:nvPr/>
        </p:nvSpPr>
        <p:spPr>
          <a:xfrm>
            <a:off x="0" y="252441"/>
            <a:ext cx="223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든든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구현 기능</a:t>
            </a:r>
          </a:p>
        </p:txBody>
      </p:sp>
    </p:spTree>
    <p:extLst>
      <p:ext uri="{BB962C8B-B14F-4D97-AF65-F5344CB8AC3E}">
        <p14:creationId xmlns:p14="http://schemas.microsoft.com/office/powerpoint/2010/main" val="290780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E5DFF55-9FF1-B4E8-15A6-53D391F59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974" y="2252946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b="1" i="0" dirty="0" err="1">
                <a:solidFill>
                  <a:srgbClr val="1F2328"/>
                </a:solidFill>
                <a:effectLst/>
                <a:latin typeface="-apple-system"/>
              </a:rPr>
              <a:t>정다목적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 커뮤니티 사이트</a:t>
            </a:r>
            <a:endParaRPr lang="ko-KR" altLang="en-US" sz="1800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ko-KR" altLang="en-US" sz="1800" b="1" i="0" dirty="0">
                <a:solidFill>
                  <a:srgbClr val="1F2328"/>
                </a:solidFill>
                <a:effectLst/>
                <a:latin typeface="-apple-system"/>
              </a:rPr>
              <a:t>개발기간</a:t>
            </a:r>
            <a:endParaRPr lang="en-US" altLang="ko-KR" sz="1800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1F2328"/>
                </a:solidFill>
                <a:effectLst/>
                <a:latin typeface="-apple-system"/>
              </a:rPr>
              <a:t>개발인원 </a:t>
            </a:r>
            <a:r>
              <a:rPr lang="en-US" altLang="ko-KR" sz="1800" b="0" i="0" dirty="0">
                <a:solidFill>
                  <a:srgbClr val="1F2328"/>
                </a:solidFill>
                <a:effectLst/>
                <a:latin typeface="-apple-system"/>
              </a:rPr>
              <a:t>: 7</a:t>
            </a:r>
            <a:r>
              <a:rPr lang="ko-KR" altLang="en-US" sz="1800" b="0" i="0" dirty="0">
                <a:solidFill>
                  <a:srgbClr val="1F2328"/>
                </a:solidFill>
                <a:effectLst/>
                <a:latin typeface="-apple-system"/>
              </a:rPr>
              <a:t>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1F2328"/>
                </a:solidFill>
                <a:effectLst/>
                <a:latin typeface="-apple-system"/>
              </a:rPr>
              <a:t>2023.06.21.(</a:t>
            </a:r>
            <a:r>
              <a:rPr lang="ko-KR" altLang="en-US" sz="1800" b="0" i="0" dirty="0">
                <a:solidFill>
                  <a:srgbClr val="1F2328"/>
                </a:solidFill>
                <a:effectLst/>
                <a:latin typeface="-apple-system"/>
              </a:rPr>
              <a:t>수</a:t>
            </a:r>
            <a:r>
              <a:rPr lang="en-US" altLang="ko-KR" sz="1800" b="0" i="0" dirty="0">
                <a:solidFill>
                  <a:srgbClr val="1F2328"/>
                </a:solidFill>
                <a:effectLst/>
                <a:latin typeface="-apple-system"/>
              </a:rPr>
              <a:t>) ~ 07.12(</a:t>
            </a:r>
            <a:r>
              <a:rPr lang="ko-KR" altLang="en-US" sz="1800" b="0" i="0" dirty="0">
                <a:solidFill>
                  <a:srgbClr val="1F2328"/>
                </a:solidFill>
                <a:effectLst/>
                <a:latin typeface="-apple-system"/>
              </a:rPr>
              <a:t>수</a:t>
            </a:r>
            <a:r>
              <a:rPr lang="en-US" altLang="ko-KR" sz="1800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EDB69-9989-75C6-0F89-E9B435F65569}"/>
              </a:ext>
            </a:extLst>
          </p:cNvPr>
          <p:cNvSpPr txBox="1"/>
          <p:nvPr/>
        </p:nvSpPr>
        <p:spPr>
          <a:xfrm>
            <a:off x="4654685" y="2674383"/>
            <a:ext cx="65627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사용기술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Java 11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Servlet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jsp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MyBatis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Oracle 11g(AWS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 설치하여 공용으로 사용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HTML, CSS, JavaScript,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Jquery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JSP, Bootstrap</a:t>
            </a: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C286E-0D97-6DDD-37DA-2E5FD28C00E4}"/>
              </a:ext>
            </a:extLst>
          </p:cNvPr>
          <p:cNvSpPr txBox="1"/>
          <p:nvPr/>
        </p:nvSpPr>
        <p:spPr>
          <a:xfrm>
            <a:off x="1132974" y="3908708"/>
            <a:ext cx="26649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개발환경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Eclipse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SourceTree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ErdCloud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Github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Sql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Developer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Figma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Apache Tomcat 8.5</a:t>
            </a:r>
          </a:p>
          <a:p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A20E806-9A84-1EEB-BB13-081504C82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5" y="184852"/>
            <a:ext cx="19335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741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FD25F1-9109-44E7-2678-5254258047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2026486" y="4960307"/>
            <a:ext cx="442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데이터베이스 설계 </a:t>
            </a:r>
            <a:endParaRPr lang="en-US" altLang="ko-KR" b="1" dirty="0"/>
          </a:p>
          <a:p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DE774-10FE-A7BB-476C-A47A765D30DB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139B0-8972-6D0C-8FDB-3DACCBBEF26E}"/>
              </a:ext>
            </a:extLst>
          </p:cNvPr>
          <p:cNvSpPr txBox="1"/>
          <p:nvPr/>
        </p:nvSpPr>
        <p:spPr>
          <a:xfrm>
            <a:off x="0" y="252441"/>
            <a:ext cx="2239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빌딩숲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데이터 베이스</a:t>
            </a:r>
            <a:endParaRPr lang="en-US" altLang="ko-KR" dirty="0"/>
          </a:p>
          <a:p>
            <a:r>
              <a:rPr lang="ko-KR" altLang="en-US" dirty="0"/>
              <a:t>설계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AFC8E1-81B5-662F-55D9-A18E9022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67" y="228378"/>
            <a:ext cx="7657502" cy="44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6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B544655-E8B1-D931-89C6-DD457E5C7F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663B-EDAF-4CB6-59CC-1DAF1C03464C}"/>
              </a:ext>
            </a:extLst>
          </p:cNvPr>
          <p:cNvSpPr txBox="1"/>
          <p:nvPr/>
        </p:nvSpPr>
        <p:spPr>
          <a:xfrm>
            <a:off x="2008439" y="3953415"/>
            <a:ext cx="4426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모집글</a:t>
            </a:r>
            <a:r>
              <a:rPr lang="ko-KR" altLang="en-US" b="1" dirty="0"/>
              <a:t> 개설 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회원이 </a:t>
            </a:r>
            <a:r>
              <a:rPr lang="ko-KR" altLang="en-US" dirty="0" err="1"/>
              <a:t>스터디모집글을</a:t>
            </a:r>
            <a:r>
              <a:rPr lang="ko-KR" altLang="en-US" dirty="0"/>
              <a:t> 개설하여 을 등록하여  데이터베이스에 추가하여 회원을 모으는 기능을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데이터베이스의 유저정보를 통하여 회원만이 </a:t>
            </a:r>
            <a:r>
              <a:rPr lang="ko-KR" altLang="en-US" dirty="0" err="1"/>
              <a:t>모집글을</a:t>
            </a:r>
            <a:r>
              <a:rPr lang="ko-KR" altLang="en-US" dirty="0"/>
              <a:t> 작성할 수 있도록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DE774-10FE-A7BB-476C-A47A765D30DB}"/>
              </a:ext>
            </a:extLst>
          </p:cNvPr>
          <p:cNvSpPr/>
          <p:nvPr/>
        </p:nvSpPr>
        <p:spPr>
          <a:xfrm>
            <a:off x="1626972" y="0"/>
            <a:ext cx="4571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139B0-8972-6D0C-8FDB-3DACCBBEF26E}"/>
              </a:ext>
            </a:extLst>
          </p:cNvPr>
          <p:cNvSpPr txBox="1"/>
          <p:nvPr/>
        </p:nvSpPr>
        <p:spPr>
          <a:xfrm>
            <a:off x="0" y="252441"/>
            <a:ext cx="223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빌딩숲</a:t>
            </a:r>
            <a:endParaRPr lang="en-US" altLang="ko-KR" b="1" dirty="0"/>
          </a:p>
          <a:p>
            <a:r>
              <a:rPr lang="ko-KR" altLang="en-US" b="1" dirty="0"/>
              <a:t>프로젝트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구현 기능</a:t>
            </a:r>
          </a:p>
        </p:txBody>
      </p:sp>
      <p:pic>
        <p:nvPicPr>
          <p:cNvPr id="7" name="그림 6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A0BD4293-D4EE-581D-E151-47BEC47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06" y="382054"/>
            <a:ext cx="4752268" cy="2841334"/>
          </a:xfrm>
          <a:prstGeom prst="rect">
            <a:avLst/>
          </a:prstGeom>
        </p:spPr>
      </p:pic>
      <p:pic>
        <p:nvPicPr>
          <p:cNvPr id="9" name="그림 8" descr="텍스트, 스크린샷, 책이(가) 표시된 사진&#10;&#10;자동 생성된 설명">
            <a:extLst>
              <a:ext uri="{FF2B5EF4-FFF2-40B4-BE49-F238E27FC236}">
                <a16:creationId xmlns:a16="http://schemas.microsoft.com/office/drawing/2014/main" id="{D26667CE-C219-1726-9E61-9511BEA92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08" y="397228"/>
            <a:ext cx="4726892" cy="28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0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498</Words>
  <Application>Microsoft Office PowerPoint</Application>
  <PresentationFormat>와이드스크린</PresentationFormat>
  <Paragraphs>166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-apple-system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정상우 포트폴리오</dc:title>
  <dc:creator>상우 정</dc:creator>
  <cp:lastModifiedBy>상우 정</cp:lastModifiedBy>
  <cp:revision>2</cp:revision>
  <dcterms:created xsi:type="dcterms:W3CDTF">2023-12-05T07:38:24Z</dcterms:created>
  <dcterms:modified xsi:type="dcterms:W3CDTF">2023-12-14T19:01:07Z</dcterms:modified>
</cp:coreProperties>
</file>